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B45E0-8267-4665-B438-44621A7F7664}" type="datetimeFigureOut">
              <a:rPr lang="nl-NL" smtClean="0"/>
              <a:t>19-12-2016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03DC-7B1D-47E5-B5F8-87CEA33B9B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B45E0-8267-4665-B438-44621A7F7664}" type="datetimeFigureOut">
              <a:rPr lang="nl-NL" smtClean="0"/>
              <a:t>19-12-2016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03DC-7B1D-47E5-B5F8-87CEA33B9B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B45E0-8267-4665-B438-44621A7F7664}" type="datetimeFigureOut">
              <a:rPr lang="nl-NL" smtClean="0"/>
              <a:t>19-12-2016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03DC-7B1D-47E5-B5F8-87CEA33B9B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B45E0-8267-4665-B438-44621A7F7664}" type="datetimeFigureOut">
              <a:rPr lang="nl-NL" smtClean="0"/>
              <a:t>19-12-2016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03DC-7B1D-47E5-B5F8-87CEA33B9B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B45E0-8267-4665-B438-44621A7F7664}" type="datetimeFigureOut">
              <a:rPr lang="nl-NL" smtClean="0"/>
              <a:t>19-12-2016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03DC-7B1D-47E5-B5F8-87CEA33B9B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B45E0-8267-4665-B438-44621A7F7664}" type="datetimeFigureOut">
              <a:rPr lang="nl-NL" smtClean="0"/>
              <a:t>19-12-2016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03DC-7B1D-47E5-B5F8-87CEA33B9B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B45E0-8267-4665-B438-44621A7F7664}" type="datetimeFigureOut">
              <a:rPr lang="nl-NL" smtClean="0"/>
              <a:t>19-12-2016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03DC-7B1D-47E5-B5F8-87CEA33B9B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B45E0-8267-4665-B438-44621A7F7664}" type="datetimeFigureOut">
              <a:rPr lang="nl-NL" smtClean="0"/>
              <a:t>19-12-2016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03DC-7B1D-47E5-B5F8-87CEA33B9B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B45E0-8267-4665-B438-44621A7F7664}" type="datetimeFigureOut">
              <a:rPr lang="nl-NL" smtClean="0"/>
              <a:t>19-12-2016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03DC-7B1D-47E5-B5F8-87CEA33B9B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B45E0-8267-4665-B438-44621A7F7664}" type="datetimeFigureOut">
              <a:rPr lang="nl-NL" smtClean="0"/>
              <a:t>19-12-2016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03DC-7B1D-47E5-B5F8-87CEA33B9B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B45E0-8267-4665-B438-44621A7F7664}" type="datetimeFigureOut">
              <a:rPr lang="nl-NL" smtClean="0"/>
              <a:t>19-12-2016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03DC-7B1D-47E5-B5F8-87CEA33B9B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B45E0-8267-4665-B438-44621A7F7664}" type="datetimeFigureOut">
              <a:rPr lang="nl-NL" smtClean="0"/>
              <a:t>19-12-2016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803DC-7B1D-47E5-B5F8-87CEA33B9BCC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chooltv.nl/video/de-kruistochten-de-verovering-van-jeruzalem/#q=kruistochte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Paragraaf 4.2</a:t>
            </a:r>
            <a:br>
              <a:rPr lang="nl-NL" dirty="0" smtClean="0"/>
            </a:br>
            <a:r>
              <a:rPr lang="nl-NL" dirty="0" smtClean="0"/>
              <a:t>De expansie van de christelijke wereld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Tijd van steden en staten</a:t>
            </a:r>
          </a:p>
          <a:p>
            <a:r>
              <a:rPr lang="nl-NL" dirty="0" smtClean="0"/>
              <a:t>(late middeleeuwen)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Kenmerkend aspect =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l-NL" dirty="0" smtClean="0"/>
              <a:t>	</a:t>
            </a:r>
            <a:r>
              <a:rPr lang="nl-NL" dirty="0" smtClean="0">
                <a:solidFill>
                  <a:srgbClr val="FF0000"/>
                </a:solidFill>
              </a:rPr>
              <a:t>De expansie van de christelijke wereld naar buiten toe, onder andere in de vorm van kruistochten. 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	Wat is expansie? 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Wat is de ‘christelijke wereld’? 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Wat zijn kruistochten? 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Welke andere vormen van christelijke expansie zijn er nog meer?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Vanaf de 11</a:t>
            </a:r>
            <a:r>
              <a:rPr lang="nl-NL" baseline="30000" dirty="0" smtClean="0"/>
              <a:t>e</a:t>
            </a:r>
            <a:r>
              <a:rPr lang="nl-NL" dirty="0" smtClean="0"/>
              <a:t> eeuw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	Situatie: 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Heel (west)- Europa is christelijk, het leven van mensen (rijk en arm, jong en oud) is doordrenkt met het christelijke geloof (</a:t>
            </a:r>
            <a:r>
              <a:rPr lang="nl-NL" dirty="0" err="1" smtClean="0"/>
              <a:t>Rooms-Katholieke</a:t>
            </a:r>
            <a:r>
              <a:rPr lang="nl-NL" dirty="0" smtClean="0"/>
              <a:t> geloof)	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>
                <a:sym typeface="Wingdings" pitchFamily="2" charset="2"/>
              </a:rPr>
              <a:t></a:t>
            </a:r>
          </a:p>
          <a:p>
            <a:pPr>
              <a:buNone/>
            </a:pPr>
            <a:r>
              <a:rPr lang="nl-NL" dirty="0">
                <a:sym typeface="Wingdings" pitchFamily="2" charset="2"/>
              </a:rPr>
              <a:t>	</a:t>
            </a:r>
            <a:r>
              <a:rPr lang="nl-NL" dirty="0" smtClean="0">
                <a:sym typeface="Wingdings" pitchFamily="2" charset="2"/>
              </a:rPr>
              <a:t>ons geloof is het beste!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We gaan naar buiten toe.. (expansie)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nl-NL" dirty="0" smtClean="0"/>
              <a:t>Expansie = uitbreiding</a:t>
            </a:r>
          </a:p>
          <a:p>
            <a:pPr>
              <a:buNone/>
            </a:pPr>
            <a:r>
              <a:rPr lang="nl-NL" dirty="0" smtClean="0"/>
              <a:t>	De uitbreiding / expansie van de christelijke wereld gebeurd in verschillende vormen: 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Verovering van Islamitisch Spanje (</a:t>
            </a:r>
            <a:r>
              <a:rPr lang="nl-NL" dirty="0" err="1" smtClean="0"/>
              <a:t>Reconquista</a:t>
            </a:r>
            <a:r>
              <a:rPr lang="nl-NL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Kruistochten naar heilige land (kerk en adel, later ook het ‘gewone’ volk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Verspreiding van christendom in dunbevolkt </a:t>
            </a:r>
            <a:r>
              <a:rPr lang="nl-NL" dirty="0" err="1" smtClean="0"/>
              <a:t>Oost-Europa</a:t>
            </a:r>
            <a:r>
              <a:rPr lang="nl-NL" dirty="0" smtClean="0"/>
              <a:t> (Letland, Polen, Hongarije)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‘Interne’ kruistocht: vervolgen van </a:t>
            </a:r>
            <a:r>
              <a:rPr lang="nl-NL" dirty="0" err="1" smtClean="0"/>
              <a:t>andersgelovige</a:t>
            </a:r>
            <a:r>
              <a:rPr lang="nl-NL" dirty="0" smtClean="0"/>
              <a:t> christenen (niet zuiver in de geloofsleer): volgens de kerk zijn zij ketters!!! En moeten op de brandstapel komen. 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2771800" y="580299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>
                <a:hlinkClick r:id="rId2"/>
              </a:rPr>
              <a:t>http://schooltv.nl/video/de-kruistochten-de-verovering-van-jeruzalem/#q=kruistochten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Kruistochten in het bijzonder: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denk aan het kenmerkende aspect: </a:t>
            </a:r>
            <a:r>
              <a:rPr lang="nl-NL" i="1" dirty="0" smtClean="0"/>
              <a:t>De expansie van de christelijke wereld naar buiten toe, onder andere </a:t>
            </a:r>
            <a:r>
              <a:rPr lang="nl-NL" i="1" dirty="0" smtClean="0">
                <a:solidFill>
                  <a:srgbClr val="FF0000"/>
                </a:solidFill>
              </a:rPr>
              <a:t>in de vorm van kruistochten. </a:t>
            </a:r>
          </a:p>
          <a:p>
            <a:pPr>
              <a:buNone/>
            </a:pPr>
            <a:r>
              <a:rPr lang="nl-NL" b="1" smtClean="0"/>
              <a:t>	Waarom </a:t>
            </a:r>
            <a:r>
              <a:rPr lang="nl-NL" b="1" dirty="0" smtClean="0"/>
              <a:t>zijn de kruistochten als vorm van christelijke expansie bijzonder? </a:t>
            </a:r>
          </a:p>
          <a:p>
            <a:pPr>
              <a:buNone/>
            </a:pPr>
            <a:endParaRPr lang="nl-NL" b="1" dirty="0"/>
          </a:p>
          <a:p>
            <a:pPr>
              <a:buNone/>
            </a:pPr>
            <a:r>
              <a:rPr lang="nl-NL" b="1" dirty="0" smtClean="0"/>
              <a:t>	Wat zijn de gevolgen van kruistochten, positief (voor westerse wereld) en negatief? </a:t>
            </a:r>
          </a:p>
          <a:p>
            <a:pPr>
              <a:buNone/>
            </a:pPr>
            <a:endParaRPr lang="nl-N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40</Words>
  <Application>Microsoft Office PowerPoint</Application>
  <PresentationFormat>Diavoorstelling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Office-thema</vt:lpstr>
      <vt:lpstr>Paragraaf 4.2 De expansie van de christelijke wereld</vt:lpstr>
      <vt:lpstr>Kenmerkend aspect = </vt:lpstr>
      <vt:lpstr>Vanaf de 11e eeuw</vt:lpstr>
      <vt:lpstr>We gaan naar buiten toe.. (expansie)</vt:lpstr>
      <vt:lpstr>Kruistochten in het bijzonder: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Paragraaf 4.2 De expansie van de christelijke wereld</dc:title>
  <dc:creator>Gebruiker</dc:creator>
  <cp:lastModifiedBy>Kristel Biemans</cp:lastModifiedBy>
  <cp:revision>4</cp:revision>
  <dcterms:created xsi:type="dcterms:W3CDTF">2014-12-09T11:39:01Z</dcterms:created>
  <dcterms:modified xsi:type="dcterms:W3CDTF">2016-12-19T13:26:00Z</dcterms:modified>
</cp:coreProperties>
</file>